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7" r:id="rId2"/>
  </p:sldIdLst>
  <p:sldSz cx="25199975" cy="35999738"/>
  <p:notesSz cx="6858000" cy="9144000"/>
  <p:defaultTextStyle>
    <a:defPPr>
      <a:defRPr lang="en-US"/>
    </a:defPPr>
    <a:lvl1pPr marL="0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947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895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842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790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737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685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636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583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  <a:srgbClr val="10680C"/>
    <a:srgbClr val="F9F9F9"/>
    <a:srgbClr val="EDEDED"/>
    <a:srgbClr val="DF4949"/>
    <a:srgbClr val="004F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2" d="100"/>
          <a:sy n="22" d="100"/>
        </p:scale>
        <p:origin x="2370" y="126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997" y="5891626"/>
            <a:ext cx="18899981" cy="1253324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9783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043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2" y="1916653"/>
            <a:ext cx="5433745" cy="305081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498" y="1916653"/>
            <a:ext cx="15986234" cy="305081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20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5673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4" y="8974940"/>
            <a:ext cx="21734978" cy="14974888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4" y="24091497"/>
            <a:ext cx="21734978" cy="7874940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260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748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56"/>
            <a:ext cx="21734978" cy="69582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1" y="8824938"/>
            <a:ext cx="10660770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1" y="13149904"/>
            <a:ext cx="10660770" cy="193415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7" y="8824938"/>
            <a:ext cx="10713272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7" y="13149904"/>
            <a:ext cx="10713272" cy="193415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0630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0653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541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2" y="2399982"/>
            <a:ext cx="8127647" cy="8399939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298"/>
            <a:ext cx="12757487" cy="25583147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2" y="10799922"/>
            <a:ext cx="8127647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247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2" y="2399982"/>
            <a:ext cx="8127647" cy="8399939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13272" y="5183298"/>
            <a:ext cx="12757487" cy="25583147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2" y="10799922"/>
            <a:ext cx="8127647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254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56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26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26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26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825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: Rounded Corners 40"/>
          <p:cNvSpPr/>
          <p:nvPr/>
        </p:nvSpPr>
        <p:spPr>
          <a:xfrm>
            <a:off x="794386" y="29660067"/>
            <a:ext cx="11352462" cy="5764147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42" name="Rectangle: Rounded Corners 41"/>
          <p:cNvSpPr/>
          <p:nvPr/>
        </p:nvSpPr>
        <p:spPr>
          <a:xfrm>
            <a:off x="12763909" y="29660075"/>
            <a:ext cx="11352462" cy="5764152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43" name="Rectangle: Rounded Corners 42"/>
          <p:cNvSpPr/>
          <p:nvPr/>
        </p:nvSpPr>
        <p:spPr>
          <a:xfrm>
            <a:off x="919496" y="12434860"/>
            <a:ext cx="11352462" cy="4646418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49" name="Rectangle: Rounded Corners 48"/>
          <p:cNvSpPr/>
          <p:nvPr/>
        </p:nvSpPr>
        <p:spPr>
          <a:xfrm>
            <a:off x="783942" y="18130701"/>
            <a:ext cx="23407304" cy="10526702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50" name="Rectangle 49"/>
          <p:cNvSpPr/>
          <p:nvPr/>
        </p:nvSpPr>
        <p:spPr>
          <a:xfrm>
            <a:off x="-49557" y="8203622"/>
            <a:ext cx="25249532" cy="293921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91386" tIns="45695" rIns="91386" bIns="45695">
            <a:spAutoFit/>
          </a:bodyPr>
          <a:lstStyle/>
          <a:p>
            <a:pPr algn="ctr" rtl="1">
              <a:lnSpc>
                <a:spcPts val="7442"/>
              </a:lnSpc>
            </a:pPr>
            <a:r>
              <a:rPr lang="fa-IR" sz="54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عنوان</a:t>
            </a:r>
            <a:endParaRPr lang="fa-IR" sz="5400" b="1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algn="ctr" rtl="1">
              <a:lnSpc>
                <a:spcPts val="7442"/>
              </a:lnSpc>
            </a:pPr>
            <a:r>
              <a:rPr lang="fa-IR" sz="5400" b="1" dirty="0">
                <a:solidFill>
                  <a:schemeClr val="bg1"/>
                </a:solidFill>
                <a:cs typeface="B Titr" panose="00000700000000000000" pitchFamily="2" charset="-78"/>
              </a:rPr>
              <a:t>نویسنده اول، نویسنده دوم، نویسنده سوم و ...</a:t>
            </a:r>
          </a:p>
          <a:p>
            <a:pPr algn="ctr" rtl="1">
              <a:lnSpc>
                <a:spcPts val="7442"/>
              </a:lnSpc>
            </a:pPr>
            <a:endParaRPr lang="fa-IR" sz="54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73" name="Rectangle: Rounded Corners 72"/>
          <p:cNvSpPr/>
          <p:nvPr/>
        </p:nvSpPr>
        <p:spPr>
          <a:xfrm>
            <a:off x="12838784" y="12409968"/>
            <a:ext cx="11352462" cy="4671310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33" name="Rectangle 32"/>
          <p:cNvSpPr/>
          <p:nvPr/>
        </p:nvSpPr>
        <p:spPr>
          <a:xfrm>
            <a:off x="20562152" y="11634935"/>
            <a:ext cx="3629094" cy="8617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fa-IR" sz="5000" b="1" dirty="0" smtClean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مقدمه</a:t>
            </a:r>
            <a:endParaRPr lang="fa-IR" sz="3800" b="1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0617905" y="17268953"/>
            <a:ext cx="3629094" cy="8617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fa-IR" sz="5000" b="1" dirty="0" smtClean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نتایج</a:t>
            </a:r>
            <a:endParaRPr lang="fa-IR" sz="3800" b="1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383864" y="11599326"/>
            <a:ext cx="3629094" cy="8617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fa-IR" sz="5000" b="1" dirty="0" smtClean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روش بررسی</a:t>
            </a:r>
            <a:endParaRPr lang="fa-IR" sz="3800" b="1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517754" y="28727861"/>
            <a:ext cx="3629094" cy="8617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fa-IR" sz="5000" b="1" dirty="0" smtClean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منابع اصلی</a:t>
            </a:r>
            <a:endParaRPr lang="fa-IR" sz="3800" b="1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346779" y="28798327"/>
            <a:ext cx="4769592" cy="8617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fa-IR" sz="5000" b="1" dirty="0" smtClean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بحث و نتیجه گیری</a:t>
            </a:r>
            <a:endParaRPr lang="fa-IR" sz="3800" b="1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" y="0"/>
            <a:ext cx="25195076" cy="787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28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</TotalTime>
  <Words>21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B Titr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Mehran Modaresi</dc:creator>
  <cp:lastModifiedBy>mehdipc</cp:lastModifiedBy>
  <cp:revision>76</cp:revision>
  <dcterms:created xsi:type="dcterms:W3CDTF">2017-01-25T18:54:40Z</dcterms:created>
  <dcterms:modified xsi:type="dcterms:W3CDTF">2024-01-24T05:33:37Z</dcterms:modified>
</cp:coreProperties>
</file>