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7" r:id="rId2"/>
  </p:sldIdLst>
  <p:sldSz cx="25199975" cy="35999738"/>
  <p:notesSz cx="6858000" cy="9144000"/>
  <p:defaultTextStyle>
    <a:defPPr>
      <a:defRPr lang="en-US"/>
    </a:defPPr>
    <a:lvl1pPr marL="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94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89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842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790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4737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1685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8636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5583" algn="l" defTabSz="45694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  <a:srgbClr val="10680C"/>
    <a:srgbClr val="F9F9F9"/>
    <a:srgbClr val="EDEDED"/>
    <a:srgbClr val="DF4949"/>
    <a:srgbClr val="004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1086" y="24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7" y="5891626"/>
            <a:ext cx="18899981" cy="12533242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7839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043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20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6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4" y="8974940"/>
            <a:ext cx="21734978" cy="14974888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4" y="24091497"/>
            <a:ext cx="21734978" cy="7874940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260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74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56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1" y="8824938"/>
            <a:ext cx="10660770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1" y="13149904"/>
            <a:ext cx="10660770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7" y="8824938"/>
            <a:ext cx="10713272" cy="4324966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7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63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653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41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247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2" y="2399982"/>
            <a:ext cx="8127647" cy="8399939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13272" y="5183298"/>
            <a:ext cx="12757487" cy="25583147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2" y="10799922"/>
            <a:ext cx="8127647" cy="20008190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254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56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E165-199C-44DB-9A13-59953ED3C21B}" type="datetimeFigureOut">
              <a:rPr lang="fa-IR" smtClean="0"/>
              <a:t>14/07/1445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26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26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33F1-F4D5-4A80-8F9F-BCD70CE05F3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825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: Rounded Corners 40"/>
          <p:cNvSpPr/>
          <p:nvPr/>
        </p:nvSpPr>
        <p:spPr>
          <a:xfrm>
            <a:off x="794386" y="29660067"/>
            <a:ext cx="11352462" cy="5764147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2" name="Rectangle: Rounded Corners 41"/>
          <p:cNvSpPr/>
          <p:nvPr/>
        </p:nvSpPr>
        <p:spPr>
          <a:xfrm>
            <a:off x="12763909" y="29660075"/>
            <a:ext cx="11352462" cy="576415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3" name="Rectangle: Rounded Corners 42"/>
          <p:cNvSpPr/>
          <p:nvPr/>
        </p:nvSpPr>
        <p:spPr>
          <a:xfrm>
            <a:off x="919496" y="12434860"/>
            <a:ext cx="11352462" cy="4646418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49" name="Rectangle: Rounded Corners 48"/>
          <p:cNvSpPr/>
          <p:nvPr/>
        </p:nvSpPr>
        <p:spPr>
          <a:xfrm>
            <a:off x="783942" y="18130701"/>
            <a:ext cx="23407304" cy="10526702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50" name="Rectangle 49"/>
          <p:cNvSpPr/>
          <p:nvPr/>
        </p:nvSpPr>
        <p:spPr>
          <a:xfrm>
            <a:off x="-49557" y="8203622"/>
            <a:ext cx="25249532" cy="29392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386" tIns="45695" rIns="91386" bIns="45695">
            <a:spAutoFit/>
          </a:bodyPr>
          <a:lstStyle/>
          <a:p>
            <a:pPr algn="ctr" rtl="1">
              <a:lnSpc>
                <a:spcPts val="7442"/>
              </a:lnSpc>
            </a:pPr>
            <a:r>
              <a:rPr lang="en-US" sz="5400" b="1" dirty="0">
                <a:solidFill>
                  <a:schemeClr val="bg1"/>
                </a:solidFill>
                <a:cs typeface="+mj-cs"/>
              </a:rPr>
              <a:t>Title</a:t>
            </a:r>
          </a:p>
          <a:p>
            <a:pPr algn="ctr" rtl="1">
              <a:lnSpc>
                <a:spcPts val="7442"/>
              </a:lnSpc>
            </a:pPr>
            <a:r>
              <a:rPr lang="en-US" sz="5400" b="1" dirty="0">
                <a:solidFill>
                  <a:schemeClr val="bg1"/>
                </a:solidFill>
                <a:cs typeface="+mj-cs"/>
              </a:rPr>
              <a:t>Authors</a:t>
            </a:r>
          </a:p>
          <a:p>
            <a:pPr algn="ctr" rtl="1">
              <a:lnSpc>
                <a:spcPts val="7442"/>
              </a:lnSpc>
            </a:pPr>
            <a:endParaRPr lang="fa-IR" sz="5400" b="1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73" name="Rectangle: Rounded Corners 72"/>
          <p:cNvSpPr/>
          <p:nvPr/>
        </p:nvSpPr>
        <p:spPr>
          <a:xfrm>
            <a:off x="12838784" y="12409968"/>
            <a:ext cx="11352462" cy="4671310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1386" tIns="45695" rIns="91386" bIns="45695" rtlCol="1" anchor="ctr"/>
          <a:lstStyle/>
          <a:p>
            <a:pPr algn="ctr"/>
            <a:endParaRPr lang="fa-IR" sz="18000" dirty="0"/>
          </a:p>
        </p:txBody>
      </p:sp>
      <p:sp>
        <p:nvSpPr>
          <p:cNvPr id="33" name="Rectangle 32"/>
          <p:cNvSpPr/>
          <p:nvPr/>
        </p:nvSpPr>
        <p:spPr>
          <a:xfrm>
            <a:off x="20562152" y="11634935"/>
            <a:ext cx="3629094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  <a:cs typeface="+mj-cs"/>
              </a:rPr>
              <a:t>Introduction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617905" y="17268953"/>
            <a:ext cx="3629094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  <a:cs typeface="+mj-cs"/>
              </a:rPr>
              <a:t>Result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383864" y="11599326"/>
            <a:ext cx="3629094" cy="163119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  <a:cs typeface="+mj-cs"/>
              </a:rPr>
              <a:t>Materials and Methods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517754" y="28727861"/>
            <a:ext cx="3629094" cy="86174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  <a:cs typeface="+mj-cs"/>
              </a:rPr>
              <a:t>References</a:t>
            </a:r>
            <a:endParaRPr lang="fa-IR" sz="3800" b="1" dirty="0">
              <a:solidFill>
                <a:schemeClr val="bg1"/>
              </a:solidFill>
              <a:latin typeface="+mj-lt"/>
              <a:cs typeface="+mj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346779" y="28798327"/>
            <a:ext cx="4769592" cy="163119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lIns="91413" tIns="45707" rIns="91413" bIns="45707">
            <a:spAutoFit/>
          </a:bodyPr>
          <a:lstStyle/>
          <a:p>
            <a:pPr algn="ctr" rtl="1"/>
            <a:r>
              <a:rPr lang="en-US" sz="5000" b="1" dirty="0">
                <a:solidFill>
                  <a:schemeClr val="bg1"/>
                </a:solidFill>
                <a:latin typeface="+mj-lt"/>
                <a:cs typeface="+mj-cs"/>
              </a:rPr>
              <a:t>Discussion &amp;Conclusion</a:t>
            </a:r>
            <a:endParaRPr lang="fa-IR" sz="3800" b="1" dirty="0">
              <a:solidFill>
                <a:schemeClr val="bg1"/>
              </a:solidFill>
              <a:latin typeface="+mj-lt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" y="0"/>
            <a:ext cx="25195076" cy="787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28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11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Mehran Modaresi</dc:creator>
  <cp:lastModifiedBy>Basirat-Behrouzi</cp:lastModifiedBy>
  <cp:revision>77</cp:revision>
  <dcterms:created xsi:type="dcterms:W3CDTF">2017-01-25T18:54:40Z</dcterms:created>
  <dcterms:modified xsi:type="dcterms:W3CDTF">2024-01-24T08:16:40Z</dcterms:modified>
</cp:coreProperties>
</file>